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714" r:id="rId2"/>
  </p:sldMasterIdLst>
  <p:notesMasterIdLst>
    <p:notesMasterId r:id="rId77"/>
  </p:notesMasterIdLst>
  <p:sldIdLst>
    <p:sldId id="368" r:id="rId3"/>
    <p:sldId id="369" r:id="rId4"/>
    <p:sldId id="446" r:id="rId5"/>
    <p:sldId id="447" r:id="rId6"/>
    <p:sldId id="448" r:id="rId7"/>
    <p:sldId id="450" r:id="rId8"/>
    <p:sldId id="452" r:id="rId9"/>
    <p:sldId id="453" r:id="rId10"/>
    <p:sldId id="454" r:id="rId11"/>
    <p:sldId id="455" r:id="rId12"/>
    <p:sldId id="456" r:id="rId13"/>
    <p:sldId id="457" r:id="rId14"/>
    <p:sldId id="458" r:id="rId15"/>
    <p:sldId id="459" r:id="rId16"/>
    <p:sldId id="460" r:id="rId17"/>
    <p:sldId id="461" r:id="rId18"/>
    <p:sldId id="462" r:id="rId19"/>
    <p:sldId id="464" r:id="rId20"/>
    <p:sldId id="465" r:id="rId21"/>
    <p:sldId id="466" r:id="rId22"/>
    <p:sldId id="467" r:id="rId23"/>
    <p:sldId id="468" r:id="rId24"/>
    <p:sldId id="469" r:id="rId25"/>
    <p:sldId id="470" r:id="rId26"/>
    <p:sldId id="471" r:id="rId27"/>
    <p:sldId id="472" r:id="rId28"/>
    <p:sldId id="473" r:id="rId29"/>
    <p:sldId id="474" r:id="rId30"/>
    <p:sldId id="475" r:id="rId31"/>
    <p:sldId id="476" r:id="rId32"/>
    <p:sldId id="477" r:id="rId33"/>
    <p:sldId id="478" r:id="rId34"/>
    <p:sldId id="479" r:id="rId35"/>
    <p:sldId id="480" r:id="rId36"/>
    <p:sldId id="481" r:id="rId37"/>
    <p:sldId id="482" r:id="rId38"/>
    <p:sldId id="483" r:id="rId39"/>
    <p:sldId id="484" r:id="rId40"/>
    <p:sldId id="486" r:id="rId41"/>
    <p:sldId id="488" r:id="rId42"/>
    <p:sldId id="489" r:id="rId43"/>
    <p:sldId id="490" r:id="rId44"/>
    <p:sldId id="406" r:id="rId45"/>
    <p:sldId id="491" r:id="rId46"/>
    <p:sldId id="492" r:id="rId47"/>
    <p:sldId id="493" r:id="rId48"/>
    <p:sldId id="494" r:id="rId49"/>
    <p:sldId id="496" r:id="rId50"/>
    <p:sldId id="497" r:id="rId51"/>
    <p:sldId id="498" r:id="rId52"/>
    <p:sldId id="499" r:id="rId53"/>
    <p:sldId id="500" r:id="rId54"/>
    <p:sldId id="501" r:id="rId55"/>
    <p:sldId id="502" r:id="rId56"/>
    <p:sldId id="504" r:id="rId57"/>
    <p:sldId id="505" r:id="rId58"/>
    <p:sldId id="506" r:id="rId59"/>
    <p:sldId id="507" r:id="rId60"/>
    <p:sldId id="508" r:id="rId61"/>
    <p:sldId id="509" r:id="rId62"/>
    <p:sldId id="510" r:id="rId63"/>
    <p:sldId id="511" r:id="rId64"/>
    <p:sldId id="512" r:id="rId65"/>
    <p:sldId id="513" r:id="rId66"/>
    <p:sldId id="514" r:id="rId67"/>
    <p:sldId id="515" r:id="rId68"/>
    <p:sldId id="516" r:id="rId69"/>
    <p:sldId id="517" r:id="rId70"/>
    <p:sldId id="518" r:id="rId71"/>
    <p:sldId id="519" r:id="rId72"/>
    <p:sldId id="520" r:id="rId73"/>
    <p:sldId id="521" r:id="rId74"/>
    <p:sldId id="522" r:id="rId75"/>
    <p:sldId id="371" r:id="rId7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660"/>
  </p:normalViewPr>
  <p:slideViewPr>
    <p:cSldViewPr snapToGrid="0">
      <p:cViewPr varScale="1">
        <p:scale>
          <a:sx n="68" d="100"/>
          <a:sy n="68" d="100"/>
        </p:scale>
        <p:origin x="147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viewProps" Target="viewProp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9194E4-79C8-41B0-9AF4-53058728BAB5}" type="datetimeFigureOut">
              <a:rPr lang="en-US" smtClean="0"/>
              <a:t>10/10/2022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BFD4BB-E70E-4D5C-83E2-D95045F6F6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1674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D63FB-4DD9-4903-83FE-F80270576417}" type="datetime1">
              <a:rPr lang="en-US" smtClean="0"/>
              <a:pPr/>
              <a:t>10/10/2022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CSC102 Discrete Structures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E3F9D-533B-438E-AA49-48601E6C708E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19800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E3EED-3DA2-4ED4-9C83-CEA1A9E43AAB}" type="datetime1">
              <a:rPr lang="en-US" smtClean="0"/>
              <a:pPr/>
              <a:t>10/10/2022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CSC102 Discrete Structures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E3F9D-533B-438E-AA49-48601E6C708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1730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7ADCE-E054-4FA0-B715-AC4537BA8B51}" type="datetime1">
              <a:rPr lang="en-US" smtClean="0"/>
              <a:pPr/>
              <a:t>10/10/2022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CSC102 Discrete Structures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E3F9D-533B-438E-AA49-48601E6C708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7042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80902" y="1275025"/>
            <a:ext cx="7182197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088136" y="1385316"/>
            <a:ext cx="6967728" cy="4087368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3794760" y="1267730"/>
            <a:ext cx="1554480" cy="64008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4" name="Group 3"/>
          <p:cNvGrpSpPr/>
          <p:nvPr/>
        </p:nvGrpSpPr>
        <p:grpSpPr>
          <a:xfrm>
            <a:off x="3886200" y="1267731"/>
            <a:ext cx="1371600" cy="548640"/>
            <a:chOff x="5318306" y="1386268"/>
            <a:chExt cx="1567331" cy="645295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71281" y="2091263"/>
            <a:ext cx="6801440" cy="2590800"/>
          </a:xfrm>
        </p:spPr>
        <p:txBody>
          <a:bodyPr tIns="45720" bIns="45720" anchor="ctr">
            <a:noAutofit/>
          </a:bodyPr>
          <a:lstStyle>
            <a:lvl1pPr algn="ctr">
              <a:lnSpc>
                <a:spcPct val="83000"/>
              </a:lnSpc>
              <a:defRPr lang="en-US" sz="62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71575" y="4682062"/>
            <a:ext cx="6803136" cy="502920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400" spc="8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400"/>
            </a:lvl2pPr>
            <a:lvl3pPr marL="914400" indent="0" algn="ctr">
              <a:buNone/>
              <a:defRPr sz="1400"/>
            </a:lvl3pPr>
            <a:lvl4pPr marL="1371600" indent="0" algn="ctr">
              <a:buNone/>
              <a:defRPr sz="1400"/>
            </a:lvl4pPr>
            <a:lvl5pPr marL="1828800" indent="0" algn="ctr">
              <a:buNone/>
              <a:defRPr sz="1400"/>
            </a:lvl5pPr>
            <a:lvl6pPr marL="2286000" indent="0" algn="ctr">
              <a:buNone/>
              <a:defRPr sz="1400"/>
            </a:lvl6pPr>
            <a:lvl7pPr marL="2743200" indent="0" algn="ctr">
              <a:buNone/>
              <a:defRPr sz="1400"/>
            </a:lvl7pPr>
            <a:lvl8pPr marL="3200400" indent="0" algn="ctr">
              <a:buNone/>
              <a:defRPr sz="1400"/>
            </a:lvl8pPr>
            <a:lvl9pPr marL="3657600" indent="0" algn="ctr">
              <a:buNone/>
              <a:defRPr sz="14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3931920" y="1327188"/>
            <a:ext cx="1280160" cy="457200"/>
          </a:xfrm>
        </p:spPr>
        <p:txBody>
          <a:bodyPr/>
          <a:lstStyle>
            <a:lvl1pPr algn="ctr">
              <a:defRPr sz="11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fld id="{8C20E4EF-B5E4-4C0A-9787-C4B535462EFA}" type="datetimeFigureOut">
              <a:rPr lang="en-US" smtClean="0"/>
              <a:t>10/10/2022</a:t>
            </a:fld>
            <a:endParaRPr lang="en-US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104936" y="5211060"/>
            <a:ext cx="4429125" cy="228600"/>
          </a:xfrm>
        </p:spPr>
        <p:txBody>
          <a:bodyPr/>
          <a:lstStyle>
            <a:lvl1pPr algn="l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6455190" y="5212080"/>
            <a:ext cx="1583911" cy="2286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50446708-658B-4B12-8D2A-9E703D7019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426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0E4EF-B5E4-4C0A-9787-C4B535462EFA}" type="datetimeFigureOut">
              <a:rPr lang="en-US" smtClean="0"/>
              <a:t>10/10/2022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46708-658B-4B12-8D2A-9E703D7019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9527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/>
          <p:cNvSpPr/>
          <p:nvPr/>
        </p:nvSpPr>
        <p:spPr>
          <a:xfrm>
            <a:off x="980902" y="1275025"/>
            <a:ext cx="7182197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088136" y="1385316"/>
            <a:ext cx="6967728" cy="4087368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3794760" y="1267730"/>
            <a:ext cx="1554480" cy="64008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31" name="Group 30"/>
          <p:cNvGrpSpPr/>
          <p:nvPr/>
        </p:nvGrpSpPr>
        <p:grpSpPr>
          <a:xfrm>
            <a:off x="3886200" y="1267731"/>
            <a:ext cx="1371600" cy="548640"/>
            <a:chOff x="5318306" y="1386268"/>
            <a:chExt cx="1567331" cy="645295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2717" y="2094309"/>
            <a:ext cx="6803136" cy="2587752"/>
          </a:xfrm>
        </p:spPr>
        <p:txBody>
          <a:bodyPr anchor="ctr">
            <a:noAutofit/>
          </a:bodyPr>
          <a:lstStyle>
            <a:lvl1pPr algn="ctr">
              <a:lnSpc>
                <a:spcPct val="83000"/>
              </a:lnSpc>
              <a:defRPr lang="en-US" sz="62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2718" y="4682062"/>
            <a:ext cx="6803136" cy="50292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effectLst/>
              </a:defRPr>
            </a:lvl1pPr>
            <a:lvl2pPr marL="457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931920" y="1325880"/>
            <a:ext cx="1280160" cy="457200"/>
          </a:xfrm>
        </p:spPr>
        <p:txBody>
          <a:bodyPr/>
          <a:lstStyle>
            <a:lvl1pPr algn="ctr">
              <a:defRPr lang="en-US" sz="11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8C20E4EF-B5E4-4C0A-9787-C4B535462EFA}" type="datetimeFigureOut">
              <a:rPr lang="en-US" smtClean="0"/>
              <a:t>10/10/2022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04679" y="5211060"/>
            <a:ext cx="4430268" cy="228600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3378" y="5211060"/>
            <a:ext cx="1584198" cy="228600"/>
          </a:xfrm>
        </p:spPr>
        <p:txBody>
          <a:bodyPr/>
          <a:lstStyle/>
          <a:p>
            <a:fld id="{50446708-658B-4B12-8D2A-9E703D7019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9531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31520" y="2103120"/>
            <a:ext cx="3657600" cy="393192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4880" y="2103120"/>
            <a:ext cx="3657600" cy="393192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0E4EF-B5E4-4C0A-9787-C4B535462EFA}" type="datetimeFigureOut">
              <a:rPr lang="en-US" smtClean="0"/>
              <a:t>10/10/2022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46708-658B-4B12-8D2A-9E703D7019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905604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1520" y="2074334"/>
            <a:ext cx="365760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9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31520" y="2755898"/>
            <a:ext cx="365760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2074334"/>
            <a:ext cx="365760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900" b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756581"/>
            <a:ext cx="365760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0E4EF-B5E4-4C0A-9787-C4B535462EFA}" type="datetimeFigureOut">
              <a:rPr lang="en-US" smtClean="0"/>
              <a:t>10/10/2022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46708-658B-4B12-8D2A-9E703D7019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4940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0E4EF-B5E4-4C0A-9787-C4B535462EFA}" type="datetimeFigureOut">
              <a:rPr lang="en-US" smtClean="0"/>
              <a:t>10/10/2022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46708-658B-4B12-8D2A-9E703D7019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148926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0E4EF-B5E4-4C0A-9787-C4B535462EFA}" type="datetimeFigureOut">
              <a:rPr lang="en-US" smtClean="0"/>
              <a:t>10/10/2022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46708-658B-4B12-8D2A-9E703D7019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201809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184147" y="173736"/>
            <a:ext cx="6398514" cy="65105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6765290" y="173736"/>
            <a:ext cx="2194560" cy="651052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72300" y="607392"/>
            <a:ext cx="1823085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b="0" kern="1200" cap="none" spc="0" baseline="0" dirty="0">
                <a:solidFill>
                  <a:srgbClr val="FFFFFF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8976" y="907143"/>
            <a:ext cx="5428856" cy="5043714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72300" y="2286000"/>
            <a:ext cx="1823085" cy="35052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3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0E4EF-B5E4-4C0A-9787-C4B535462EFA}" type="datetimeFigureOut">
              <a:rPr lang="en-US" smtClean="0"/>
              <a:t>10/10/2022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7795258" y="6310086"/>
            <a:ext cx="1097280" cy="27432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50446708-658B-4B12-8D2A-9E703D7019BE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6868160" y="274320"/>
            <a:ext cx="1988820" cy="6309360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5615809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DFA81-FF35-40E2-AA6F-C4E4697E2C73}" type="datetime1">
              <a:rPr lang="en-US" smtClean="0"/>
              <a:pPr/>
              <a:t>10/10/2022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CSC102 Discrete Structures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E3F9D-533B-438E-AA49-48601E6C708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50271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6765290" y="173736"/>
            <a:ext cx="2194560" cy="651052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72300" y="603504"/>
            <a:ext cx="1824228" cy="1645920"/>
          </a:xfrm>
        </p:spPr>
        <p:txBody>
          <a:bodyPr anchor="b">
            <a:noAutofit/>
          </a:bodyPr>
          <a:lstStyle>
            <a:lvl1pPr algn="l">
              <a:defRPr sz="2400" b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71449" y="173736"/>
            <a:ext cx="6398514" cy="6510528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72300" y="2286000"/>
            <a:ext cx="1824228" cy="3502152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3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8C20E4EF-B5E4-4C0A-9787-C4B535462EFA}" type="datetimeFigureOut">
              <a:rPr lang="en-US" smtClean="0"/>
              <a:t>10/10/2022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algn="r" defTabSz="914400" rtl="0" eaLnBrk="1" latinLnBrk="0" hangingPunct="1">
              <a:defRPr lang="en-US" sz="900" kern="1200" dirty="0"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797546" y="6309360"/>
            <a:ext cx="1097280" cy="27432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50446708-658B-4B12-8D2A-9E703D7019BE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868160" y="274320"/>
            <a:ext cx="1988820" cy="6309360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76261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0E4EF-B5E4-4C0A-9787-C4B535462EFA}" type="datetimeFigureOut">
              <a:rPr lang="en-US" smtClean="0"/>
              <a:t>10/10/2022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46708-658B-4B12-8D2A-9E703D7019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4319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43700" y="762000"/>
            <a:ext cx="177165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762000"/>
            <a:ext cx="6057900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0E4EF-B5E4-4C0A-9787-C4B535462EFA}" type="datetimeFigureOut">
              <a:rPr lang="en-US" smtClean="0"/>
              <a:t>10/10/2022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46708-658B-4B12-8D2A-9E703D7019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9272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708B4E-9E6D-47DB-A8C9-443A66B04FA1}" type="datetime1">
              <a:rPr lang="en-US" smtClean="0"/>
              <a:pPr/>
              <a:t>10/10/2022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CSC102 Discrete Structures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E3F9D-533B-438E-AA49-48601E6C708E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19426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AD187-3CAF-4EEB-B511-D277A7E40C82}" type="datetime1">
              <a:rPr lang="en-US" smtClean="0"/>
              <a:pPr/>
              <a:t>10/10/2022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CSC102 Discrete Structures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E3F9D-533B-438E-AA49-48601E6C708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96629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DFEB82-3297-42CA-9AC7-D3ECF198E013}" type="datetime1">
              <a:rPr lang="en-US" smtClean="0"/>
              <a:pPr/>
              <a:t>10/10/2022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CSC102 Discrete Structures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E3F9D-533B-438E-AA49-48601E6C708E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92860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348733-E273-4EF3-8143-57B6AA49A592}" type="datetime1">
              <a:rPr lang="en-US" smtClean="0"/>
              <a:pPr/>
              <a:t>10/10/2022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CSC102 Discrete Structures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E3F9D-533B-438E-AA49-48601E6C708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9931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616BD8-1159-4CEE-BF69-08E8DE6F04D4}" type="datetime1">
              <a:rPr lang="en-US" smtClean="0"/>
              <a:pPr/>
              <a:t>10/10/2022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CSC102 Discrete Structures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E3F9D-533B-438E-AA49-48601E6C708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558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55B0FE-4AC0-4D7B-83B1-A18CD9CB8AEE}" type="datetime1">
              <a:rPr lang="en-US" smtClean="0"/>
              <a:pPr/>
              <a:t>10/10/2022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CSC102 Discrete Structures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E3F9D-533B-438E-AA49-48601E6C708E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26147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2F497-D16F-472A-8AB2-6923D245D09D}" type="datetime1">
              <a:rPr lang="en-US" smtClean="0"/>
              <a:pPr/>
              <a:t>10/10/2022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CSC102 Discrete Structures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E3F9D-533B-438E-AA49-48601E6C708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8744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E9BFFB69-46B3-4750-912C-E29F4B8DA29C}" type="datetime1">
              <a:rPr lang="en-US" smtClean="0"/>
              <a:pPr/>
              <a:t>10/10/2022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r>
              <a:rPr lang="en-US"/>
              <a:t>CSC102 Discrete Structures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8ACE3F9D-533B-438E-AA49-48601E6C708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4468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76022" y="173736"/>
            <a:ext cx="8791956" cy="6510528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31520" y="642594"/>
            <a:ext cx="768096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1520" y="2103120"/>
            <a:ext cx="7680960" cy="3931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34768" y="6309360"/>
            <a:ext cx="205740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9BFFB69-46B3-4750-912C-E29F4B8DA29C}" type="datetime1">
              <a:rPr lang="en-US" smtClean="0"/>
              <a:pPr/>
              <a:t>10/10/2022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96896" y="6309360"/>
            <a:ext cx="3950208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CSC102 Discrete Structures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23382" y="6309360"/>
            <a:ext cx="109728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8ACE3F9D-533B-438E-AA49-48601E6C708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9663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00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7C545C-EAC2-4814-AE8B-2D0C943C302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9211BDA-D7DF-4130-A3B3-EE01676363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92237" y="4391464"/>
            <a:ext cx="6400800" cy="2206283"/>
          </a:xfrm>
        </p:spPr>
        <p:txBody>
          <a:bodyPr>
            <a:normAutofit lnSpcReduction="10000"/>
          </a:bodyPr>
          <a:lstStyle/>
          <a:p>
            <a:pPr algn="ctr"/>
            <a:r>
              <a:rPr lang="en-US" sz="3900" b="1" dirty="0"/>
              <a:t>Probability and Statistics</a:t>
            </a:r>
          </a:p>
          <a:p>
            <a:pPr algn="ctr"/>
            <a:r>
              <a:rPr lang="en-US" sz="2800" b="1" dirty="0">
                <a:solidFill>
                  <a:srgbClr val="000000">
                    <a:lumMod val="75000"/>
                    <a:lumOff val="25000"/>
                  </a:srgbClr>
                </a:solidFill>
              </a:rPr>
              <a:t>(Software Engineering)</a:t>
            </a:r>
            <a:endParaRPr lang="en-US" sz="3200" b="1" dirty="0"/>
          </a:p>
          <a:p>
            <a:pPr algn="ctr"/>
            <a:r>
              <a:rPr lang="en-US" sz="2600" dirty="0"/>
              <a:t>Instructor </a:t>
            </a:r>
            <a:endParaRPr lang="en-US" dirty="0"/>
          </a:p>
          <a:p>
            <a:pPr algn="ctr"/>
            <a:r>
              <a:rPr lang="en-US" sz="3000" b="1" dirty="0"/>
              <a:t>Dr. Bakhtawar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7F458A-708A-4E75-9D30-9C4DBEA489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71600"/>
            <a:ext cx="9144000" cy="2661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3155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98F8E9A-4360-400E-B20F-72B09F1DEE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828" y="152400"/>
            <a:ext cx="8285870" cy="6501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7084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694D1C1-9462-4990-A450-DBD8E23D04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692" y="228600"/>
            <a:ext cx="8468751" cy="6453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4487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851BA80-C2CF-4C58-9E5C-A3684BB3CF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625" y="195190"/>
            <a:ext cx="8426547" cy="6486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1450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F052E16-C071-4F99-AE23-849F2EE043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" y="224203"/>
            <a:ext cx="8482817" cy="6486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184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CC48426-907B-413E-AC07-5F06CCB9EC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828" y="252338"/>
            <a:ext cx="8384344" cy="6415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4573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A1848A5-46E2-4763-9C23-8405A28D55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828" y="161925"/>
            <a:ext cx="8384344" cy="6478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372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BADFB9C-079A-4464-9F97-5386B6AC0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828" y="238125"/>
            <a:ext cx="8412479" cy="6429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6450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73A1280-07CD-4C27-BBDE-516895636D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827" y="195848"/>
            <a:ext cx="8454683" cy="6458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6783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BBAD666-E02B-41D7-9062-1E54BF56A8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948" y="186250"/>
            <a:ext cx="8750104" cy="240220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8BAF9EE-BB04-4D9F-A526-87FABCCA8B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489" y="2588455"/>
            <a:ext cx="8750104" cy="178645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EBF64AA-A536-4B1B-8C59-C5935F8F7F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488" y="4374906"/>
            <a:ext cx="8750103" cy="1786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2483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596B113-6614-4FDB-8DDB-2EB9B167A8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7788"/>
            <a:ext cx="8792307" cy="3497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5273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0B4AE82-D8A2-4A7F-89AB-B0DA0BB908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166" y="182880"/>
            <a:ext cx="8285871" cy="6499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9246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05E385E-2C74-446F-B853-6CBFC7659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59" y="219075"/>
            <a:ext cx="8440615" cy="6449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9057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AB31D97-4703-4219-9F8A-C0F340C2C7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692" y="295422"/>
            <a:ext cx="8398413" cy="6161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4593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C5681C3-2852-476F-A78E-368D530859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692" y="203982"/>
            <a:ext cx="8440616" cy="127312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17BCDDF-802A-4927-A709-2922911F39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691" y="1477108"/>
            <a:ext cx="8440617" cy="5176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2356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078AEA2-DFD2-4CB0-8C4F-08A1FF2114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692" y="182879"/>
            <a:ext cx="8454683" cy="6541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6062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84A4FAB-0C93-4320-B86A-5C44310ED2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828" y="196949"/>
            <a:ext cx="8398412" cy="6485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7328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FFB7C85-05A1-4053-8272-2A92EF1128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963" y="182880"/>
            <a:ext cx="8356209" cy="6485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5438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1606C60-AE45-4270-8672-10FE0AE78F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828" y="196948"/>
            <a:ext cx="8440615" cy="6485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2794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10B19A7-219B-4A2E-86B9-DD709B6733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098" y="196948"/>
            <a:ext cx="8328074" cy="6428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3188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06B2FE4-5F1B-4722-B4A5-C4802473FD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098" y="182880"/>
            <a:ext cx="8314007" cy="6499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4017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33D293C-1315-4676-BE60-67DD607E86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" y="168812"/>
            <a:ext cx="8412480" cy="6499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5235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B6D08CE-2E50-4AC6-B83F-C510C163DF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57" y="182881"/>
            <a:ext cx="8482818" cy="6457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0234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36443F4-6E0E-4F11-9C84-8F62BAAB5B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828" y="196948"/>
            <a:ext cx="8356209" cy="6485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1802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537D780-1006-4620-8650-A0D44840A1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894" y="196948"/>
            <a:ext cx="8412481" cy="6499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7560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9540717-D6BE-43A8-B025-3206C0FC38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895" y="323558"/>
            <a:ext cx="8356210" cy="6344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1461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54163CC-862C-431C-9D36-B1F4A55833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895" y="168812"/>
            <a:ext cx="8412480" cy="6499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3550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C34E211-73A2-4F65-B509-E9077BBC55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489" y="168812"/>
            <a:ext cx="8525022" cy="6513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4416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302">
            <a:extLst>
              <a:ext uri="{FF2B5EF4-FFF2-40B4-BE49-F238E27FC236}">
                <a16:creationId xmlns:a16="http://schemas.microsoft.com/office/drawing/2014/main" id="{1DFFC0DC-6B5E-465E-B40E-2EDF716154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6947" y="307144"/>
            <a:ext cx="8750105" cy="457200"/>
          </a:xfrm>
          <a:prstGeom prst="rect">
            <a:avLst/>
          </a:prstGeom>
          <a:solidFill>
            <a:srgbClr val="FFCC99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4C2B"/>
                </a:solidFill>
                <a:effectLst/>
                <a:uLnTx/>
                <a:uFillTx/>
                <a:latin typeface="Times New Roman" panose="02020603050405020304" pitchFamily="18" charset="0"/>
              </a:rPr>
              <a:t>Midpoint:</a:t>
            </a:r>
            <a:r>
              <a: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</a:rPr>
              <a:t> </a:t>
            </a:r>
            <a:r>
              <a:rPr kumimoji="0" lang="en-US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</a:rPr>
              <a:t>(lower limit + upper limit) / 2</a:t>
            </a:r>
            <a:endParaRPr kumimoji="0" lang="en-US" altLang="en-US" sz="2000" b="1" i="0" u="none" strike="noStrike" kern="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712DF5-2F4A-4E6F-A2E6-E7683260CC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947" y="764344"/>
            <a:ext cx="5670453" cy="59459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DF508B1-0552-4761-A7C3-23FA8D240D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7400" y="764344"/>
            <a:ext cx="3079652" cy="5945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236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 autoUpdateAnimBg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F2C0509-1D89-4D95-852E-A156F13AE9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827" y="323557"/>
            <a:ext cx="8426547" cy="6246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7104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B226EAB-20EF-4154-BAAB-017563C4C4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286" y="253219"/>
            <a:ext cx="8581292" cy="6203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21488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41D24FB-50DA-44CC-9D7A-44CABAAAAA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58" y="351692"/>
            <a:ext cx="8412480" cy="6217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48108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0A5C61B-097C-43EA-A90F-7153B1D4E9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" y="365760"/>
            <a:ext cx="8398412" cy="6105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1002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D7DF6A5-4F79-4328-A16E-043F8F036F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489" y="140677"/>
            <a:ext cx="8496885" cy="6541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68560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B1ACB6E-A1DA-4D76-A1B1-9BD2764950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421" y="337625"/>
            <a:ext cx="8525021" cy="6203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10919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6A7CEA0-89D6-490C-84B4-7CFE035313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422" y="379828"/>
            <a:ext cx="8496886" cy="6133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33299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90FDFED-AC53-497D-9E83-07F918AF55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625" y="379828"/>
            <a:ext cx="8454683" cy="6105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38554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4302D-533F-415D-A378-3AAD3FB02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Graphical Representation of Data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4F15D0F-8592-4AFF-B5F3-68A1D5450E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489" y="2014194"/>
            <a:ext cx="8510954" cy="2628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11937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F2896B2-A0ED-41C4-AB26-5B011AE667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" y="182880"/>
            <a:ext cx="8370277" cy="6513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28630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F3B8B21-B7F2-475B-BCA3-063F6A546D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963" y="196948"/>
            <a:ext cx="8356209" cy="6457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29885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C39AF2B-3B03-43DB-8612-661B7D3F49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031" y="182880"/>
            <a:ext cx="8370277" cy="6485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16432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40A297A-810C-4969-B970-61784B0A65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625" y="126608"/>
            <a:ext cx="8482818" cy="6527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87167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1BAE9B1-5391-4372-B9B3-DBBF1BEE9E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829" y="182880"/>
            <a:ext cx="8384344" cy="6499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087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D6B2333-C7FF-41D9-917F-DB87E5D3BA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895" y="182880"/>
            <a:ext cx="8328074" cy="6499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9498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1C20671-64BF-4BC0-8F0F-ECCFDB0692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57" y="154745"/>
            <a:ext cx="8510954" cy="6527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67336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30E438-8C08-4E86-ADBA-E95EEC3586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896" y="196948"/>
            <a:ext cx="8398412" cy="6471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31879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50FF33D-6F94-4B5B-95EC-D17DA84CA5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031" y="211016"/>
            <a:ext cx="8370277" cy="6457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89651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7B9590A-9D4F-4F4F-B798-D66293C507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692" y="154745"/>
            <a:ext cx="8426548" cy="6513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17800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55B87E1-1E39-48FA-A977-57C3B26793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031" y="196948"/>
            <a:ext cx="8384343" cy="6485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2802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659798A-9AF2-48C6-A06F-703F801E4B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827" y="211015"/>
            <a:ext cx="8370277" cy="6414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69666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BF8F92E-BCB7-48D2-A2EE-6604F58BFC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693" y="168812"/>
            <a:ext cx="8482818" cy="6499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59360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DF70825-BD1C-4A4C-8238-EE654486FA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896" y="196948"/>
            <a:ext cx="8398412" cy="6443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12911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7D20A30-77D1-42F8-BE2C-14C10DBF89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166" y="196949"/>
            <a:ext cx="8314005" cy="6513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0121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E8EB149-98B6-41C3-A645-DDE6F5BBC9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895" y="196947"/>
            <a:ext cx="8454683" cy="6443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65481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7B8B37-3905-4A7B-B55F-191E3CA1ED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964" y="239152"/>
            <a:ext cx="8356208" cy="6457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8183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D125B02-F79C-4829-A280-D72CD7485D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59" y="154745"/>
            <a:ext cx="8468751" cy="6499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99835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59453C7-3BEF-458D-B210-809FB841C3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895" y="196948"/>
            <a:ext cx="8398413" cy="5233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13968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770A0CD-1EC0-4222-911D-6647D90441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828" y="225084"/>
            <a:ext cx="8426547" cy="6428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58912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D714846-88EB-4203-AAB8-5853BF9463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098" y="126610"/>
            <a:ext cx="8342142" cy="4965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87032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D606A7D-DE32-41B8-B727-49397170FE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828" y="140677"/>
            <a:ext cx="8454683" cy="6541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48797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867024E-5D97-4632-AF18-26A0BC8193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964" y="211015"/>
            <a:ext cx="8384344" cy="6443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91917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294496C-8A78-4AA1-9B7C-78ACBE9151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165" y="196949"/>
            <a:ext cx="8271803" cy="308082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8BCD020-9D98-469F-B90D-1382C111DE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166" y="3277773"/>
            <a:ext cx="8271802" cy="3383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43774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147247E-62E7-4D13-B34F-E20E1679BC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098" y="196947"/>
            <a:ext cx="8342141" cy="6513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23899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C70D5D5-A124-4521-A180-C0F8FC88F8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964" y="195848"/>
            <a:ext cx="8271802" cy="354615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A9A6CDF-38AF-4C32-9F05-CBB4F19FCD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964" y="3742006"/>
            <a:ext cx="8271801" cy="2920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20276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420522F-56B6-43AF-A545-853D5AE108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032" y="196948"/>
            <a:ext cx="8285870" cy="6485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00191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4EC62C8-2ED6-4BCE-A59D-38B2ABFDFF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030" y="168812"/>
            <a:ext cx="8342141" cy="6513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2421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A85C60A-154E-42DA-B4B4-572A34D42C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423" y="185883"/>
            <a:ext cx="8525020" cy="6482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12823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9F6C655-439C-43C8-B901-F3B2512C21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030" y="196947"/>
            <a:ext cx="8356209" cy="6457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8461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18F406B-1E15-47E3-B939-34DA8FCBBE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828" y="182880"/>
            <a:ext cx="8384344" cy="6499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56104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5825A4C-591D-4A4F-AE6E-AF630487C7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031" y="196948"/>
            <a:ext cx="8314006" cy="6485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06076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2E927F3-98D6-4441-AB9B-BBF0546603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963" y="140676"/>
            <a:ext cx="8328074" cy="6541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12058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392DC8-6100-4113-B55B-C0FFE292B9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 algn="ctr">
              <a:spcBef>
                <a:spcPts val="0"/>
              </a:spcBef>
              <a:buClrTx/>
              <a:buSzTx/>
              <a:buNone/>
            </a:pPr>
            <a:endParaRPr lang="en-GB" sz="5400" b="1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 algn="ctr">
              <a:spcBef>
                <a:spcPts val="0"/>
              </a:spcBef>
              <a:buClrTx/>
              <a:buSzTx/>
              <a:buNone/>
            </a:pPr>
            <a:endParaRPr lang="en-GB" sz="5400" b="1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 algn="ctr">
              <a:spcBef>
                <a:spcPts val="0"/>
              </a:spcBef>
              <a:buClrTx/>
              <a:buSzTx/>
              <a:buNone/>
            </a:pPr>
            <a:r>
              <a:rPr lang="en-GB" sz="54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you!</a:t>
            </a:r>
            <a:endParaRPr lang="en-GB" sz="4800" b="1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1145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F25255F-0D21-4B5D-A8D6-37A1098A4C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625" y="209916"/>
            <a:ext cx="8482818" cy="6444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123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A3460AF-951C-42F6-A73A-0EA112B7B3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625" y="228746"/>
            <a:ext cx="8510953" cy="6425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51490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Clarity">
  <a:themeElements>
    <a:clrScheme name="Angles">
      <a:dk1>
        <a:srgbClr val="000000"/>
      </a:dk1>
      <a:lt1>
        <a:srgbClr val="FFFFFF"/>
      </a:lt1>
      <a:dk2>
        <a:srgbClr val="434342"/>
      </a:dk2>
      <a:lt2>
        <a:srgbClr val="CDD7D9"/>
      </a:lt2>
      <a:accent1>
        <a:srgbClr val="797B7E"/>
      </a:accent1>
      <a:accent2>
        <a:srgbClr val="F96A1B"/>
      </a:accent2>
      <a:accent3>
        <a:srgbClr val="08A1D9"/>
      </a:accent3>
      <a:accent4>
        <a:srgbClr val="7C984A"/>
      </a:accent4>
      <a:accent5>
        <a:srgbClr val="C2AD8D"/>
      </a:accent5>
      <a:accent6>
        <a:srgbClr val="506E94"/>
      </a:accent6>
      <a:hlink>
        <a:srgbClr val="5F5F5F"/>
      </a:hlink>
      <a:folHlink>
        <a:srgbClr val="969696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avon">
  <a:themeElements>
    <a:clrScheme name="Savon">
      <a:dk1>
        <a:sysClr val="windowText" lastClr="000000"/>
      </a:dk1>
      <a:lt1>
        <a:sysClr val="window" lastClr="FFFFFF"/>
      </a:lt1>
      <a:dk2>
        <a:srgbClr val="1485A4"/>
      </a:dk2>
      <a:lt2>
        <a:srgbClr val="E3DED1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F49100"/>
      </a:hlink>
      <a:folHlink>
        <a:srgbClr val="739D9B"/>
      </a:folHlink>
    </a:clrScheme>
    <a:fontScheme name="Savon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2000"/>
                <a:satMod val="160000"/>
              </a:schemeClr>
            </a:gs>
            <a:gs pos="77000">
              <a:schemeClr val="phClr">
                <a:tint val="100000"/>
                <a:shade val="73000"/>
                <a:satMod val="155000"/>
              </a:schemeClr>
            </a:gs>
            <a:gs pos="100000">
              <a:schemeClr val="phClr">
                <a:tint val="100000"/>
                <a:shade val="67000"/>
                <a:satMod val="145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" id="{1306E473-ED32-493B-A2D0-240A757EDD34}" vid="{C20BADFE-D095-436F-9677-9264042809F0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1581</TotalTime>
  <Words>29</Words>
  <Application>Microsoft Office PowerPoint</Application>
  <PresentationFormat>On-screen Show (4:3)</PresentationFormat>
  <Paragraphs>9</Paragraphs>
  <Slides>74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74</vt:i4>
      </vt:variant>
    </vt:vector>
  </HeadingPairs>
  <TitlesOfParts>
    <vt:vector size="81" baseType="lpstr">
      <vt:lpstr>Arial</vt:lpstr>
      <vt:lpstr>Calibri</vt:lpstr>
      <vt:lpstr>Century Gothic</vt:lpstr>
      <vt:lpstr>Garamond</vt:lpstr>
      <vt:lpstr>Times New Roman</vt:lpstr>
      <vt:lpstr>Clarity</vt:lpstr>
      <vt:lpstr>Savon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Graphical Representation of Data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Dell</dc:creator>
  <cp:lastModifiedBy>Dell</cp:lastModifiedBy>
  <cp:revision>124</cp:revision>
  <dcterms:created xsi:type="dcterms:W3CDTF">2022-09-10T13:48:09Z</dcterms:created>
  <dcterms:modified xsi:type="dcterms:W3CDTF">2022-10-10T15:10:41Z</dcterms:modified>
</cp:coreProperties>
</file>